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8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5434E-94CC-4989-90BC-00488AA3A4D3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A998F-6EE0-4AC8-9C42-C7E9517B74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77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A998F-6EE0-4AC8-9C42-C7E9517B744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024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96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77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43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554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98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45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78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8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09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840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442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EBC19-E258-4194-B9C3-5FD429DFE7C0}" type="datetimeFigureOut">
              <a:rPr lang="de-DE" smtClean="0"/>
              <a:t>04.02.2011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57B5C-D760-4D16-A6A7-D16DEEDB54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04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23528" y="404664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 Black" pitchFamily="34" charset="0"/>
              </a:rPr>
              <a:t>Was ist </a:t>
            </a:r>
            <a:r>
              <a:rPr lang="de-DE" sz="2800" dirty="0" smtClean="0">
                <a:latin typeface="Arial Black" pitchFamily="34" charset="0"/>
              </a:rPr>
              <a:t>Gebet</a:t>
            </a:r>
            <a:r>
              <a:rPr lang="de-DE" sz="2800" dirty="0" smtClean="0">
                <a:latin typeface="Arial Black" pitchFamily="34" charset="0"/>
              </a:rPr>
              <a:t>?</a:t>
            </a:r>
          </a:p>
          <a:p>
            <a:endParaRPr lang="de-DE" sz="2800" dirty="0">
              <a:latin typeface="Arial Black" pitchFamily="34" charset="0"/>
            </a:endParaRPr>
          </a:p>
          <a:p>
            <a:r>
              <a:rPr lang="de-DE" sz="2800" dirty="0" smtClean="0">
                <a:latin typeface="Arial Black" pitchFamily="34" charset="0"/>
              </a:rPr>
              <a:t>Warum </a:t>
            </a:r>
            <a:r>
              <a:rPr lang="de-DE" sz="2800" dirty="0" smtClean="0">
                <a:latin typeface="Arial Black" pitchFamily="34" charset="0"/>
              </a:rPr>
              <a:t>bete </a:t>
            </a:r>
            <a:r>
              <a:rPr lang="de-DE" sz="2800" dirty="0" smtClean="0">
                <a:latin typeface="Arial Black" pitchFamily="34" charset="0"/>
              </a:rPr>
              <a:t>ich?</a:t>
            </a:r>
          </a:p>
          <a:p>
            <a:endParaRPr lang="de-DE" sz="2800" dirty="0">
              <a:latin typeface="Arial Black" pitchFamily="34" charset="0"/>
            </a:endParaRPr>
          </a:p>
          <a:p>
            <a:r>
              <a:rPr lang="de-DE" sz="2800" dirty="0" smtClean="0">
                <a:latin typeface="Arial Black" pitchFamily="34" charset="0"/>
              </a:rPr>
              <a:t>Wie bete ich?</a:t>
            </a:r>
          </a:p>
          <a:p>
            <a:endParaRPr lang="de-DE" sz="2800" dirty="0" smtClean="0">
              <a:latin typeface="Arial Black" pitchFamily="34" charset="0"/>
            </a:endParaRPr>
          </a:p>
          <a:p>
            <a:r>
              <a:rPr lang="de-DE" sz="2800" dirty="0" smtClean="0">
                <a:latin typeface="Arial Black" pitchFamily="34" charset="0"/>
              </a:rPr>
              <a:t>Beantwortet Gott mein Gebet immer?</a:t>
            </a:r>
            <a:endParaRPr lang="de-DE" sz="2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84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 Black" pitchFamily="34" charset="0"/>
              </a:rPr>
              <a:t>Was ist </a:t>
            </a:r>
            <a:r>
              <a:rPr lang="de-DE" sz="2800" dirty="0" smtClean="0">
                <a:latin typeface="Arial Black" pitchFamily="34" charset="0"/>
              </a:rPr>
              <a:t>Gebet</a:t>
            </a:r>
            <a:r>
              <a:rPr lang="de-DE" sz="2800" dirty="0" smtClean="0">
                <a:latin typeface="Arial Black" pitchFamily="34" charset="0"/>
              </a:rPr>
              <a:t>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23528" y="764704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 Black" pitchFamily="34" charset="0"/>
              </a:rPr>
              <a:t>Gebet i</a:t>
            </a:r>
            <a:r>
              <a:rPr lang="de-DE" dirty="0" smtClean="0">
                <a:latin typeface="Arial Black" pitchFamily="34" charset="0"/>
              </a:rPr>
              <a:t>st </a:t>
            </a:r>
            <a:r>
              <a:rPr lang="de-DE" dirty="0" smtClean="0">
                <a:latin typeface="Arial Black" pitchFamily="34" charset="0"/>
              </a:rPr>
              <a:t>das Gespräch zwischen Mensch und Gott.</a:t>
            </a:r>
          </a:p>
          <a:p>
            <a:endParaRPr lang="de-DE" dirty="0" smtClean="0">
              <a:latin typeface="Arial Black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de-DE" dirty="0">
                <a:latin typeface="Arial" pitchFamily="34" charset="0"/>
                <a:cs typeface="Arial" pitchFamily="34" charset="0"/>
              </a:rPr>
              <a:t>j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eder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kann beten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überall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kann gebetet werden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de-DE" dirty="0">
                <a:latin typeface="Arial" pitchFamily="34" charset="0"/>
                <a:cs typeface="Arial" pitchFamily="34" charset="0"/>
              </a:rPr>
              <a:t>z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jeder Zeit kann gebetet werden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de-DE" dirty="0">
                <a:latin typeface="Arial" pitchFamily="34" charset="0"/>
                <a:cs typeface="Arial" pitchFamily="34" charset="0"/>
              </a:rPr>
              <a:t>ü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ber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alles kann gebetet werden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endParaRPr lang="de-DE" dirty="0" smtClean="0">
              <a:latin typeface="Arial Black" pitchFamily="34" charset="0"/>
            </a:endParaRPr>
          </a:p>
          <a:p>
            <a:r>
              <a:rPr lang="de-DE" dirty="0" smtClean="0">
                <a:latin typeface="Arial Black" pitchFamily="34" charset="0"/>
              </a:rPr>
              <a:t>Doch das Gebet ist nicht „</a:t>
            </a:r>
            <a:r>
              <a:rPr lang="de-DE" dirty="0" err="1">
                <a:latin typeface="Arial Black" pitchFamily="34" charset="0"/>
              </a:rPr>
              <a:t>v</a:t>
            </a:r>
            <a:r>
              <a:rPr lang="de-DE" dirty="0" err="1" smtClean="0">
                <a:latin typeface="Arial Black" pitchFamily="34" charset="0"/>
              </a:rPr>
              <a:t>oraussetzunglos</a:t>
            </a:r>
            <a:r>
              <a:rPr lang="de-DE" dirty="0" smtClean="0">
                <a:latin typeface="Arial Black" pitchFamily="34" charset="0"/>
              </a:rPr>
              <a:t>“ .</a:t>
            </a:r>
          </a:p>
          <a:p>
            <a:endParaRPr lang="de-DE" dirty="0">
              <a:latin typeface="Arial Black" pitchFamily="34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Psalm 145,18 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Der HERR ist nahe allen, die ihn anrufen,  allen, die ihn ernstlich anrufen.</a:t>
            </a: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Jakobus 5,16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	Des Gerechten Gebet vermag viel, wenn es ernstlich ist.</a:t>
            </a:r>
          </a:p>
          <a:p>
            <a:endParaRPr lang="de-DE" dirty="0">
              <a:latin typeface="Arial" pitchFamily="34" charset="0"/>
              <a:cs typeface="Arial" pitchFamily="34" charset="0"/>
            </a:endParaRP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de-DE" dirty="0" smtClean="0">
                <a:latin typeface="Arial Black" pitchFamily="34" charset="0"/>
                <a:cs typeface="Arial" pitchFamily="34" charset="0"/>
              </a:rPr>
              <a:t>Zu wem bete ich?</a:t>
            </a:r>
            <a:endParaRPr lang="de-DE" dirty="0">
              <a:latin typeface="Arial Black" pitchFamily="34" charset="0"/>
              <a:cs typeface="Arial" pitchFamily="34" charset="0"/>
            </a:endParaRPr>
          </a:p>
          <a:p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endParaRPr lang="de-DE" dirty="0">
              <a:latin typeface="Arial Black" pitchFamily="34" charset="0"/>
            </a:endParaRPr>
          </a:p>
          <a:p>
            <a:endParaRPr lang="de-DE" dirty="0" smtClean="0">
              <a:latin typeface="Arial Black" pitchFamily="34" charset="0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4680012" y="3789040"/>
            <a:ext cx="82809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6948264" y="3789040"/>
            <a:ext cx="9361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1763688" y="4664164"/>
            <a:ext cx="115212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5796136" y="4664164"/>
            <a:ext cx="9361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4265966" y="3789040"/>
            <a:ext cx="41404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1619672" y="5589240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1475656" y="587727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5400000">
            <a:off x="1698132" y="6400576"/>
            <a:ext cx="144016" cy="4163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 rot="20512288">
            <a:off x="1824888" y="6249383"/>
            <a:ext cx="144016" cy="4163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 rot="14778419">
            <a:off x="2022961" y="5675737"/>
            <a:ext cx="144016" cy="4163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leichschenkliges Dreieck 22"/>
          <p:cNvSpPr/>
          <p:nvPr/>
        </p:nvSpPr>
        <p:spPr>
          <a:xfrm>
            <a:off x="5094058" y="4869160"/>
            <a:ext cx="1278142" cy="720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Vater</a:t>
            </a:r>
            <a:endParaRPr lang="de-DE" sz="1600" b="1" dirty="0"/>
          </a:p>
        </p:txBody>
      </p:sp>
      <p:cxnSp>
        <p:nvCxnSpPr>
          <p:cNvPr id="25" name="Gerade Verbindung mit Pfeil 24"/>
          <p:cNvCxnSpPr/>
          <p:nvPr/>
        </p:nvCxnSpPr>
        <p:spPr>
          <a:xfrm flipV="1">
            <a:off x="2267744" y="5373216"/>
            <a:ext cx="282631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Rechteck 27"/>
          <p:cNvSpPr/>
          <p:nvPr/>
        </p:nvSpPr>
        <p:spPr>
          <a:xfrm>
            <a:off x="3593736" y="5289804"/>
            <a:ext cx="99011" cy="1163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3283201" y="5517232"/>
            <a:ext cx="720080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1619672" y="6033511"/>
            <a:ext cx="277224" cy="203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67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6" grpId="0" animBg="1"/>
      <p:bldP spid="27" grpId="0" animBg="1"/>
      <p:bldP spid="23" grpId="0" animBg="1"/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 Black" pitchFamily="34" charset="0"/>
              </a:rPr>
              <a:t>Warum bete ich?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23528" y="764704"/>
            <a:ext cx="87129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weil ich traurig bin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weil ich fröhlich bin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weil ich etwas </a:t>
            </a:r>
            <a:r>
              <a:rPr lang="de-DE" dirty="0">
                <a:latin typeface="Arial" pitchFamily="34" charset="0"/>
                <a:cs typeface="Arial" pitchFamily="34" charset="0"/>
              </a:rPr>
              <a:t>Schlimmes erlebt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habe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weil ich etwas brauche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weil ich mit </a:t>
            </a:r>
            <a:r>
              <a:rPr lang="de-DE" dirty="0">
                <a:latin typeface="Arial" pitchFamily="34" charset="0"/>
                <a:cs typeface="Arial" pitchFamily="34" charset="0"/>
              </a:rPr>
              <a:t>jemandem reden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will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weil </a:t>
            </a:r>
            <a:r>
              <a:rPr lang="de-DE" dirty="0">
                <a:latin typeface="Arial" pitchFamily="34" charset="0"/>
                <a:cs typeface="Arial" pitchFamily="34" charset="0"/>
              </a:rPr>
              <a:t>etwas Tolles passiert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ist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Wingdings" pitchFamily="2" charset="2"/>
              <a:buChar char="v"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wenn 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du etwas verändern willst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deine Gottesbeziehung zu pflegen</a:t>
            </a:r>
          </a:p>
          <a:p>
            <a:pPr marL="285750" indent="-285750">
              <a:buFont typeface="Wingdings" pitchFamily="2" charset="2"/>
              <a:buChar char="v"/>
            </a:pPr>
            <a:endParaRPr lang="de-DE" dirty="0">
              <a:latin typeface="Arial" pitchFamily="34" charset="0"/>
              <a:cs typeface="Arial" pitchFamily="34" charset="0"/>
            </a:endParaRPr>
          </a:p>
          <a:p>
            <a:endParaRPr lang="de-DE" dirty="0" smtClean="0">
              <a:latin typeface="Arial Black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868144" y="476672"/>
            <a:ext cx="2880320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„Ich kann ihnen versichern, dass Gott lebt, denn ich habe heute morgen mit ihm </a:t>
            </a:r>
            <a:r>
              <a:rPr lang="de-DE" dirty="0" smtClean="0"/>
              <a:t>gesprochen.“ Bill </a:t>
            </a:r>
            <a:r>
              <a:rPr lang="de-DE" dirty="0" smtClean="0"/>
              <a:t>Graham</a:t>
            </a:r>
            <a:endParaRPr lang="de-DE" dirty="0"/>
          </a:p>
        </p:txBody>
      </p:sp>
      <p:sp>
        <p:nvSpPr>
          <p:cNvPr id="24" name="Ellipse 23"/>
          <p:cNvSpPr/>
          <p:nvPr/>
        </p:nvSpPr>
        <p:spPr>
          <a:xfrm>
            <a:off x="2460474" y="4203305"/>
            <a:ext cx="216024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2316458" y="4491337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 rot="20512288">
            <a:off x="2737700" y="4996048"/>
            <a:ext cx="144016" cy="4163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2460474" y="4647576"/>
            <a:ext cx="277224" cy="203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 rot="1608169">
            <a:off x="2276872" y="4999891"/>
            <a:ext cx="120722" cy="408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 rot="16200000">
            <a:off x="2907973" y="4390744"/>
            <a:ext cx="144016" cy="4163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Gleichschenkliges Dreieck 9"/>
          <p:cNvSpPr/>
          <p:nvPr/>
        </p:nvSpPr>
        <p:spPr>
          <a:xfrm>
            <a:off x="6444208" y="4347321"/>
            <a:ext cx="1080120" cy="97295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mit Pfeil 12"/>
          <p:cNvCxnSpPr>
            <a:stCxn id="31" idx="6"/>
          </p:cNvCxnSpPr>
          <p:nvPr/>
        </p:nvCxnSpPr>
        <p:spPr>
          <a:xfrm flipV="1">
            <a:off x="2892522" y="4749476"/>
            <a:ext cx="3767710" cy="2989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Herz 8"/>
          <p:cNvSpPr/>
          <p:nvPr/>
        </p:nvSpPr>
        <p:spPr>
          <a:xfrm>
            <a:off x="4139952" y="4397779"/>
            <a:ext cx="1080120" cy="922496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5544108" y="1844824"/>
            <a:ext cx="2880320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„Es </a:t>
            </a:r>
            <a:r>
              <a:rPr lang="de-DE" dirty="0" smtClean="0"/>
              <a:t>scheint </a:t>
            </a:r>
            <a:r>
              <a:rPr lang="de-DE" dirty="0" smtClean="0"/>
              <a:t>so, dass </a:t>
            </a:r>
            <a:r>
              <a:rPr lang="de-DE" dirty="0" smtClean="0"/>
              <a:t>Gott nichts tut, es sei denn, wir </a:t>
            </a:r>
            <a:r>
              <a:rPr lang="de-DE" dirty="0" smtClean="0"/>
              <a:t>beten.“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432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24" grpId="0" animBg="1"/>
      <p:bldP spid="31" grpId="0" animBg="1"/>
      <p:bldP spid="33" grpId="0" animBg="1"/>
      <p:bldP spid="35" grpId="0" animBg="1"/>
      <p:bldP spid="7" grpId="0" animBg="1"/>
      <p:bldP spid="38" grpId="0" animBg="1"/>
      <p:bldP spid="10" grpId="0" animBg="1"/>
      <p:bldP spid="9" grpId="0" animBg="1"/>
      <p:bldP spid="39" grpId="0" animBg="1"/>
      <p:bldP spid="3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latin typeface="Arial Black" pitchFamily="34" charset="0"/>
              </a:rPr>
              <a:t>Wie </a:t>
            </a:r>
            <a:r>
              <a:rPr lang="de-DE" sz="2800" dirty="0" smtClean="0">
                <a:latin typeface="Arial Black" pitchFamily="34" charset="0"/>
              </a:rPr>
              <a:t>bete </a:t>
            </a:r>
            <a:r>
              <a:rPr lang="de-DE" sz="2800" dirty="0" smtClean="0">
                <a:latin typeface="Arial Black" pitchFamily="34" charset="0"/>
              </a:rPr>
              <a:t>ich?</a:t>
            </a:r>
          </a:p>
        </p:txBody>
      </p:sp>
      <p:sp>
        <p:nvSpPr>
          <p:cNvPr id="4" name="Ellipse 3"/>
          <p:cNvSpPr/>
          <p:nvPr/>
        </p:nvSpPr>
        <p:spPr>
          <a:xfrm>
            <a:off x="509203" y="692655"/>
            <a:ext cx="720080" cy="7200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403648" y="836712"/>
            <a:ext cx="28083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Lobgebet</a:t>
            </a:r>
            <a:endParaRPr lang="de-DE" dirty="0" smtClean="0"/>
          </a:p>
          <a:p>
            <a:endParaRPr lang="de-DE" sz="1000" dirty="0"/>
          </a:p>
          <a:p>
            <a:endParaRPr lang="de-DE" dirty="0"/>
          </a:p>
          <a:p>
            <a:r>
              <a:rPr lang="de-DE" dirty="0" smtClean="0"/>
              <a:t>Dankgebet</a:t>
            </a:r>
          </a:p>
          <a:p>
            <a:endParaRPr lang="de-DE" sz="800" dirty="0"/>
          </a:p>
          <a:p>
            <a:endParaRPr lang="de-DE" dirty="0" smtClean="0"/>
          </a:p>
          <a:p>
            <a:r>
              <a:rPr lang="de-DE" dirty="0" smtClean="0"/>
              <a:t>Bittgebet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Fürbitte</a:t>
            </a:r>
          </a:p>
          <a:p>
            <a:endParaRPr lang="de-DE" sz="800" dirty="0" smtClean="0"/>
          </a:p>
          <a:p>
            <a:endParaRPr lang="de-DE" sz="800" dirty="0"/>
          </a:p>
          <a:p>
            <a:endParaRPr lang="de-DE" sz="800" dirty="0"/>
          </a:p>
          <a:p>
            <a:r>
              <a:rPr lang="de-DE" dirty="0" smtClean="0"/>
              <a:t>Klagegebet </a:t>
            </a:r>
          </a:p>
          <a:p>
            <a:endParaRPr lang="de-DE" dirty="0"/>
          </a:p>
          <a:p>
            <a:r>
              <a:rPr lang="de-DE" dirty="0" smtClean="0"/>
              <a:t>Amen</a:t>
            </a:r>
          </a:p>
        </p:txBody>
      </p:sp>
      <p:sp>
        <p:nvSpPr>
          <p:cNvPr id="24" name="Ellipse 23"/>
          <p:cNvSpPr/>
          <p:nvPr/>
        </p:nvSpPr>
        <p:spPr>
          <a:xfrm>
            <a:off x="509203" y="1412776"/>
            <a:ext cx="720080" cy="7200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509203" y="2132856"/>
            <a:ext cx="720080" cy="7200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509203" y="2852936"/>
            <a:ext cx="720080" cy="72008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530241" y="3573016"/>
            <a:ext cx="720080" cy="7200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710281" y="4293096"/>
            <a:ext cx="360000" cy="360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3779912" y="650781"/>
            <a:ext cx="3825735" cy="14773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Psalm 34</a:t>
            </a:r>
          </a:p>
          <a:p>
            <a:pPr algn="ctr"/>
            <a:r>
              <a:rPr lang="de-DE" dirty="0" smtClean="0"/>
              <a:t>Ich </a:t>
            </a:r>
            <a:r>
              <a:rPr lang="de-DE" dirty="0"/>
              <a:t>will den HERRN loben allezeit;</a:t>
            </a:r>
          </a:p>
          <a:p>
            <a:pPr algn="ctr"/>
            <a:r>
              <a:rPr lang="de-DE" dirty="0"/>
              <a:t>sein Lob soll immerdar in meinem Munde sein.</a:t>
            </a:r>
          </a:p>
          <a:p>
            <a:pPr algn="ctr"/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3779912" y="1052695"/>
            <a:ext cx="3825735" cy="14773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2 Samuel 22</a:t>
            </a:r>
          </a:p>
          <a:p>
            <a:pPr algn="ctr"/>
            <a:r>
              <a:rPr lang="de-DE" dirty="0" smtClean="0"/>
              <a:t> </a:t>
            </a:r>
            <a:r>
              <a:rPr lang="de-DE" dirty="0"/>
              <a:t>Darum will ich dir danken, HERR, unter den Heiden</a:t>
            </a:r>
          </a:p>
          <a:p>
            <a:pPr algn="ctr"/>
            <a:r>
              <a:rPr lang="de-DE" dirty="0"/>
              <a:t>und deinem Namen lobsingen</a:t>
            </a:r>
          </a:p>
          <a:p>
            <a:pPr algn="ctr"/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3779912" y="1791359"/>
            <a:ext cx="3825735" cy="14773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Philipper 4</a:t>
            </a:r>
          </a:p>
          <a:p>
            <a:pPr algn="ctr"/>
            <a:r>
              <a:rPr lang="de-DE" dirty="0" smtClean="0"/>
              <a:t>Sorgt </a:t>
            </a:r>
            <a:r>
              <a:rPr lang="de-DE" dirty="0"/>
              <a:t>euch um nichts, sondern in allen Dingen lasst eure Bitten in Gebet und Flehen mit Danksagung vor Gott kundwerden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3779910" y="2729538"/>
            <a:ext cx="3825735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Kolosser 4</a:t>
            </a:r>
          </a:p>
          <a:p>
            <a:pPr algn="ctr"/>
            <a:r>
              <a:rPr lang="de-DE" dirty="0"/>
              <a:t>Betet zugleich auch für uns, dass Gott uns eine </a:t>
            </a:r>
            <a:r>
              <a:rPr lang="de-DE" dirty="0" smtClean="0"/>
              <a:t>Tür </a:t>
            </a:r>
            <a:r>
              <a:rPr lang="de-DE" dirty="0"/>
              <a:t>für das Wort </a:t>
            </a:r>
            <a:r>
              <a:rPr lang="de-DE" dirty="0" smtClean="0"/>
              <a:t>auftue (…)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3779912" y="3369766"/>
            <a:ext cx="3825735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Hiob 42</a:t>
            </a:r>
          </a:p>
          <a:p>
            <a:pPr algn="ctr"/>
            <a:r>
              <a:rPr lang="de-DE" dirty="0"/>
              <a:t>So höre nun, lass mich reden; </a:t>
            </a:r>
            <a:r>
              <a:rPr lang="de-DE" dirty="0" smtClean="0"/>
              <a:t>ich </a:t>
            </a:r>
            <a:r>
              <a:rPr lang="de-DE" dirty="0"/>
              <a:t>will dich fragen, lehre mich</a:t>
            </a:r>
            <a:r>
              <a:rPr lang="de-DE" dirty="0" smtClean="0"/>
              <a:t>!«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779912" y="3554432"/>
            <a:ext cx="3825735" cy="14773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2.Korinther 1</a:t>
            </a:r>
            <a:endParaRPr lang="de-DE" dirty="0"/>
          </a:p>
          <a:p>
            <a:pPr algn="ctr"/>
            <a:r>
              <a:rPr lang="de-DE" dirty="0" smtClean="0"/>
              <a:t>Denn </a:t>
            </a:r>
            <a:r>
              <a:rPr lang="de-DE" dirty="0"/>
              <a:t>auf alle Gottesverheißungen ist in ihm das Ja; darum sprechen wir auch durch ihn das </a:t>
            </a:r>
            <a:r>
              <a:rPr lang="de-DE" dirty="0" smtClean="0"/>
              <a:t>Amen</a:t>
            </a:r>
            <a:r>
              <a:rPr lang="de-DE" dirty="0"/>
              <a:t>, Gott zum Lobe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50720" y="5103674"/>
            <a:ext cx="806489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Arial Black" pitchFamily="34" charset="0"/>
                <a:cs typeface="Arial" pitchFamily="34" charset="0"/>
              </a:rPr>
              <a:t>Spezial-Tipps</a:t>
            </a:r>
            <a:r>
              <a:rPr lang="de-DE" sz="2000" dirty="0" smtClean="0">
                <a:latin typeface="Arial Black" pitchFamily="34" charset="0"/>
                <a:cs typeface="Arial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Suche dir feste Gebetszeiten</a:t>
            </a: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Benutze Hilfen (Perlen des Gebets, vorformulierte Gebet usw.)</a:t>
            </a: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Lieder sind auch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Gebete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Bete mit anderen zusammen</a:t>
            </a:r>
          </a:p>
          <a:p>
            <a:pPr marL="285750" indent="-285750">
              <a:buFontTx/>
              <a:buChar char="-"/>
            </a:pP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35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31" grpId="0" animBg="1"/>
      <p:bldP spid="32" grpId="0" animBg="1"/>
      <p:bldP spid="33" grpId="0" animBg="1"/>
      <p:bldP spid="34" grpId="0" animBg="1"/>
      <p:bldP spid="7" grpId="0" animBg="1"/>
      <p:bldP spid="7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11663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 Black" pitchFamily="34" charset="0"/>
              </a:rPr>
              <a:t>B</a:t>
            </a:r>
            <a:r>
              <a:rPr lang="de-DE" sz="2800" dirty="0" smtClean="0">
                <a:latin typeface="Arial Black" pitchFamily="34" charset="0"/>
              </a:rPr>
              <a:t>eantwortet Gott mein Gebet immer?</a:t>
            </a:r>
          </a:p>
        </p:txBody>
      </p:sp>
      <p:sp>
        <p:nvSpPr>
          <p:cNvPr id="16" name="Rechteck 15"/>
          <p:cNvSpPr/>
          <p:nvPr/>
        </p:nvSpPr>
        <p:spPr>
          <a:xfrm>
            <a:off x="2627784" y="908720"/>
            <a:ext cx="2232248" cy="54726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3131840" y="1124744"/>
            <a:ext cx="1224136" cy="122413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3131840" y="2852936"/>
            <a:ext cx="1224136" cy="122413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/>
          <p:cNvSpPr/>
          <p:nvPr/>
        </p:nvSpPr>
        <p:spPr>
          <a:xfrm>
            <a:off x="3131840" y="4581128"/>
            <a:ext cx="1224136" cy="122413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5226660" y="1413645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Arial Black" pitchFamily="34" charset="0"/>
              </a:rPr>
              <a:t>Nein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5145932" y="2708920"/>
            <a:ext cx="1874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Arial Black" pitchFamily="34" charset="0"/>
              </a:rPr>
              <a:t>Warte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5017224" y="3574757"/>
            <a:ext cx="2003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Arial Black" pitchFamily="34" charset="0"/>
              </a:rPr>
              <a:t>Anders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5468902" y="4870030"/>
            <a:ext cx="938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latin typeface="Arial Black" pitchFamily="34" charset="0"/>
              </a:rPr>
              <a:t>Ja</a:t>
            </a:r>
          </a:p>
        </p:txBody>
      </p:sp>
      <p:sp>
        <p:nvSpPr>
          <p:cNvPr id="40" name="Trapezoid 39"/>
          <p:cNvSpPr/>
          <p:nvPr/>
        </p:nvSpPr>
        <p:spPr>
          <a:xfrm rot="5400000">
            <a:off x="-414554" y="2908683"/>
            <a:ext cx="4968552" cy="1332148"/>
          </a:xfrm>
          <a:prstGeom prst="trapezoid">
            <a:avLst>
              <a:gd name="adj" fmla="val 1513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 rot="16200000">
            <a:off x="-396845" y="3141838"/>
            <a:ext cx="2954655" cy="64633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de-DE" sz="3600" dirty="0" smtClean="0">
                <a:latin typeface="Arial Black" pitchFamily="34" charset="0"/>
              </a:rPr>
              <a:t>B</a:t>
            </a:r>
          </a:p>
          <a:p>
            <a:pPr algn="ctr"/>
            <a:r>
              <a:rPr lang="de-DE" sz="3600" dirty="0" smtClean="0">
                <a:latin typeface="Arial Black" pitchFamily="34" charset="0"/>
              </a:rPr>
              <a:t>I</a:t>
            </a:r>
          </a:p>
          <a:p>
            <a:pPr algn="ctr"/>
            <a:r>
              <a:rPr lang="de-DE" sz="3600" dirty="0" smtClean="0">
                <a:latin typeface="Arial Black" pitchFamily="34" charset="0"/>
              </a:rPr>
              <a:t>TTE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3743908" y="2023701"/>
            <a:ext cx="5167640" cy="30469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/>
              <a:t>Jakobus 4</a:t>
            </a:r>
          </a:p>
          <a:p>
            <a:r>
              <a:rPr lang="de-DE" sz="2400" dirty="0" smtClean="0"/>
              <a:t>Ihr </a:t>
            </a:r>
            <a:r>
              <a:rPr lang="de-DE" sz="2400" dirty="0"/>
              <a:t>seid begierig und </a:t>
            </a:r>
            <a:r>
              <a:rPr lang="de-DE" sz="2400" dirty="0" err="1"/>
              <a:t>erlangt's</a:t>
            </a:r>
            <a:r>
              <a:rPr lang="de-DE" sz="2400" dirty="0"/>
              <a:t> nicht; ihr mordet und neidet und gewinnt nichts; </a:t>
            </a:r>
            <a:r>
              <a:rPr lang="de-DE" sz="2400" dirty="0" smtClean="0"/>
              <a:t>ihr </a:t>
            </a:r>
            <a:r>
              <a:rPr lang="de-DE" sz="2400" dirty="0"/>
              <a:t>streitet und kämpft und habt nichts, weil ihr nicht bittet;</a:t>
            </a:r>
          </a:p>
          <a:p>
            <a:r>
              <a:rPr lang="de-DE" sz="2400" dirty="0" smtClean="0"/>
              <a:t>ihr </a:t>
            </a:r>
            <a:r>
              <a:rPr lang="de-DE" sz="2400" dirty="0"/>
              <a:t>bittet und empfangt nichts, weil ihr in übler Absicht bittet, nämlich damit ihr's für eure Gelüste vergeuden könnt</a:t>
            </a:r>
            <a:r>
              <a:rPr lang="de-DE" sz="2400" dirty="0" smtClean="0"/>
              <a:t>.</a:t>
            </a:r>
            <a:endParaRPr lang="de-DE" sz="2400" dirty="0"/>
          </a:p>
        </p:txBody>
      </p:sp>
      <p:sp>
        <p:nvSpPr>
          <p:cNvPr id="43" name="Textfeld 42"/>
          <p:cNvSpPr txBox="1"/>
          <p:nvPr/>
        </p:nvSpPr>
        <p:spPr>
          <a:xfrm>
            <a:off x="3743908" y="2176101"/>
            <a:ext cx="5167640" cy="23083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/>
              <a:t>Matthäus 11</a:t>
            </a:r>
          </a:p>
          <a:p>
            <a:r>
              <a:rPr lang="de-DE" sz="2400" dirty="0" smtClean="0"/>
              <a:t>Und </a:t>
            </a:r>
            <a:r>
              <a:rPr lang="de-DE" sz="2400" dirty="0"/>
              <a:t>wenn ihr steht und betet, so vergebt, wenn ihr etwas gegen jemanden habt, damit auch euer Vater im Himmel euch vergebe eure </a:t>
            </a:r>
            <a:r>
              <a:rPr lang="de-DE" sz="2400" dirty="0" smtClean="0"/>
              <a:t>Übertretungen.</a:t>
            </a:r>
            <a:endParaRPr lang="de-DE" sz="2400" dirty="0"/>
          </a:p>
        </p:txBody>
      </p:sp>
      <p:sp>
        <p:nvSpPr>
          <p:cNvPr id="44" name="Textfeld 43"/>
          <p:cNvSpPr txBox="1"/>
          <p:nvPr/>
        </p:nvSpPr>
        <p:spPr>
          <a:xfrm>
            <a:off x="3743908" y="2330362"/>
            <a:ext cx="5167640" cy="15696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/>
              <a:t>Matthäus 11</a:t>
            </a:r>
          </a:p>
          <a:p>
            <a:r>
              <a:rPr lang="de-DE" sz="2400" smtClean="0"/>
              <a:t>(…)wie </a:t>
            </a:r>
            <a:r>
              <a:rPr lang="de-DE" sz="2400" dirty="0"/>
              <a:t>viel mehr </a:t>
            </a:r>
            <a:r>
              <a:rPr lang="de-DE" sz="2400" dirty="0" smtClean="0"/>
              <a:t>wird </a:t>
            </a:r>
            <a:r>
              <a:rPr lang="de-DE" sz="2400" dirty="0"/>
              <a:t>euer Vater im Himmel Gutes geben denen, die </a:t>
            </a:r>
            <a:r>
              <a:rPr lang="de-DE" sz="2400"/>
              <a:t>ihn </a:t>
            </a:r>
            <a:r>
              <a:rPr lang="de-DE" sz="2400" smtClean="0"/>
              <a:t>bitten.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76980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35" grpId="0" animBg="1"/>
      <p:bldP spid="36" grpId="0" animBg="1"/>
      <p:bldP spid="18" grpId="0"/>
      <p:bldP spid="37" grpId="0"/>
      <p:bldP spid="38" grpId="0"/>
      <p:bldP spid="39" grpId="0"/>
      <p:bldP spid="40" grpId="0" animBg="1"/>
      <p:bldP spid="41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Bildschirmpräsentation (4:3)</PresentationFormat>
  <Paragraphs>91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ronnie</dc:creator>
  <cp:lastModifiedBy>ronnie</cp:lastModifiedBy>
  <cp:revision>31</cp:revision>
  <dcterms:created xsi:type="dcterms:W3CDTF">2011-02-03T17:32:08Z</dcterms:created>
  <dcterms:modified xsi:type="dcterms:W3CDTF">2011-02-04T10:17:27Z</dcterms:modified>
</cp:coreProperties>
</file>